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</p:sldIdLst>
  <p:sldSz cx="18288000" cy="10287000"/>
  <p:notesSz cx="6858000" cy="9144000"/>
  <p:embeddedFontLst>
    <p:embeddedFont>
      <p:font typeface="Montserrat ExtraBold" panose="00000900000000000000" pitchFamily="2" charset="-52"/>
      <p:bold r:id="rId15"/>
    </p:embeddedFont>
    <p:embeddedFont>
      <p:font typeface="Hatton Bold" panose="020B0604020202020204" charset="0"/>
      <p:regular r:id="rId16"/>
    </p:embeddedFont>
    <p:embeddedFont>
      <p:font typeface="Montserrat SemiBold" panose="00000700000000000000" pitchFamily="2" charset="-52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BE5"/>
    <a:srgbClr val="FFE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 autoAdjust="0"/>
    <p:restoredTop sz="94622" autoAdjust="0"/>
  </p:normalViewPr>
  <p:slideViewPr>
    <p:cSldViewPr>
      <p:cViewPr varScale="1">
        <p:scale>
          <a:sx n="56" d="100"/>
          <a:sy n="56" d="100"/>
        </p:scale>
        <p:origin x="54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8378C-F362-4AEA-93FD-BA20E5E56DB1}" type="datetimeFigureOut">
              <a:rPr lang="ru-RU" smtClean="0"/>
              <a:t>12.06.2023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15058-217C-45C7-908A-0DDCC55C68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79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5DBC-3D98-4093-A573-E23DD14AA78B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978F1-8F44-456B-A20C-8726A2DE95CD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2F7DD-1D5D-4FFB-B7CF-FF293832F6F6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A1ED3-1420-411F-A8E1-0104D1B0A7BD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5ABA-68D9-494D-9C1A-D0387EA263E1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968B-0D82-4F92-94CD-7737626557B8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F52A-5D60-4BDC-A466-B8F529A9B866}" type="datetime1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146A-611E-4E88-A7F2-4B63475CF1C9}" type="datetime1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D64E9-F790-47A3-9C5A-D9CCC02AAA67}" type="datetime1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0FBC-9936-4336-8C09-145D8E8430B9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AC029-61FA-4E3F-8BD4-4E46121C8D31}" type="datetime1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4A305-E7E5-4FC4-A71E-F4F3E322818C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3905250" y="-4095750"/>
            <a:ext cx="10477500" cy="182880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838200" y="2624609"/>
            <a:ext cx="3348000" cy="1526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53"/>
              </a:lnSpc>
            </a:pPr>
            <a:r>
              <a:rPr lang="en-US" sz="6600" spc="14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Gallery</a:t>
            </a:r>
            <a:endParaRPr lang="en-US" sz="6600" spc="146" dirty="0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pitchFamily="2" charset="-52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838200" y="4381500"/>
            <a:ext cx="449069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10439400" y="7776691"/>
            <a:ext cx="75438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spc="14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Заказчик</a:t>
            </a:r>
            <a:r>
              <a:rPr lang="en-US" sz="3200" spc="14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: </a:t>
            </a:r>
            <a:r>
              <a:rPr lang="ru-RU" sz="3200" spc="14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Клейменов И.В.</a:t>
            </a:r>
          </a:p>
          <a:p>
            <a:pPr>
              <a:lnSpc>
                <a:spcPct val="150000"/>
              </a:lnSpc>
            </a:pPr>
            <a:r>
              <a:rPr lang="ru-RU" sz="3200" spc="14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Исполнитель</a:t>
            </a:r>
            <a:r>
              <a:rPr lang="en-US" sz="3200" spc="14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: </a:t>
            </a:r>
            <a:r>
              <a:rPr lang="ru-RU" sz="3200" spc="14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Иванников С.П.</a:t>
            </a:r>
          </a:p>
          <a:p>
            <a:pPr>
              <a:lnSpc>
                <a:spcPct val="150000"/>
              </a:lnSpc>
            </a:pPr>
            <a:endParaRPr lang="en-US" sz="3200" spc="146" dirty="0">
              <a:solidFill>
                <a:srgbClr val="000000"/>
              </a:solidFill>
              <a:latin typeface="Hatton Bold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35" y="3219040"/>
            <a:ext cx="971960" cy="971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6210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0000900000000000000" pitchFamily="2" charset="-52"/>
              </a:rPr>
              <a:pPr/>
              <a:t>10</a:t>
            </a:fld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553007"/>
            <a:ext cx="74676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Профиль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26603"/>
            <a:ext cx="6221673" cy="89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9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6210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0000900000000000000" pitchFamily="2" charset="-52"/>
              </a:rPr>
              <a:pPr/>
              <a:t>11</a:t>
            </a:fld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100" y="398090"/>
            <a:ext cx="15925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Заключение</a:t>
            </a:r>
            <a:endParaRPr lang="en-US" sz="80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508000" y="1638300"/>
            <a:ext cx="7272000" cy="72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4038600" y="2897883"/>
            <a:ext cx="10210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 algn="ctr">
              <a:lnSpc>
                <a:spcPts val="84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ru-RU" sz="34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Выполнены все цели и задачи проекта</a:t>
            </a:r>
            <a:endParaRPr lang="en-US" sz="34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4038600" y="3975101"/>
            <a:ext cx="70866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 algn="ctr">
              <a:lnSpc>
                <a:spcPts val="84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ru-RU" sz="34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Проведен обзор аналогов</a:t>
            </a:r>
            <a:endParaRPr lang="en-US" sz="34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4049973" y="5030141"/>
            <a:ext cx="11978754" cy="1992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ts val="84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ru-RU" sz="34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Создано мобильное </a:t>
            </a:r>
            <a:r>
              <a:rPr lang="en-US" sz="34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android-</a:t>
            </a:r>
            <a:r>
              <a:rPr lang="ru-RU" sz="34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приложение для хранения фотографий</a:t>
            </a:r>
            <a:endParaRPr lang="en-US" sz="34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038600" y="6910907"/>
            <a:ext cx="1030235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 algn="ctr">
              <a:lnSpc>
                <a:spcPts val="84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ru-RU" sz="34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Реализованы все заявленные функции</a:t>
            </a:r>
            <a:endParaRPr lang="en-US" sz="34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743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000500" y="-3936606"/>
            <a:ext cx="10287000" cy="18288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6210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0000900000000000000" pitchFamily="2" charset="-52"/>
              </a:rPr>
              <a:pPr/>
              <a:t>12</a:t>
            </a:fld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87000" y="2171700"/>
            <a:ext cx="74676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Контактная</a:t>
            </a:r>
          </a:p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информация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285998" y="6673654"/>
            <a:ext cx="2286000" cy="76200"/>
          </a:xfrm>
          <a:prstGeom prst="roundRect">
            <a:avLst/>
          </a:prstGeom>
          <a:solidFill>
            <a:srgbClr val="FFE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2055824" y="6667500"/>
            <a:ext cx="2286000" cy="76200"/>
          </a:xfrm>
          <a:prstGeom prst="roundRect">
            <a:avLst/>
          </a:prstGeom>
          <a:solidFill>
            <a:srgbClr val="63C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170911" y="6665794"/>
            <a:ext cx="2286000" cy="76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745157" y="681990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E-mail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4076" y="6819900"/>
            <a:ext cx="148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GitHub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96798" y="6817369"/>
            <a:ext cx="1404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Phone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1038" y="7421026"/>
            <a:ext cx="4055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ivannikov7s2002@gmail.com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05801" y="7421026"/>
            <a:ext cx="4216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https://github.com/IvannikovS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33091" y="7424550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+ 7-980-262-55-38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1490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003485" y="-3988984"/>
            <a:ext cx="10294677" cy="18301648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6210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0000900000000000000" pitchFamily="2" charset="-52"/>
              </a:rPr>
              <a:pPr/>
              <a:t>2</a:t>
            </a:fld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100" y="495300"/>
            <a:ext cx="15925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Цель проекта</a:t>
            </a:r>
            <a:endParaRPr lang="en-US" sz="80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375875" y="4000500"/>
            <a:ext cx="15536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Разработать мобильное 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android-</a:t>
            </a:r>
            <a:r>
              <a:rPr lang="ru-RU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приложение для хранения фотографий </a:t>
            </a:r>
            <a:endParaRPr lang="ru-RU" sz="54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5100823" y="1617158"/>
            <a:ext cx="8100000" cy="72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32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6210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0000900000000000000" pitchFamily="2" charset="-52"/>
              </a:rPr>
              <a:pPr/>
              <a:t>3</a:t>
            </a:fld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100" y="495300"/>
            <a:ext cx="15925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Задачи проекта</a:t>
            </a:r>
            <a:endParaRPr lang="en-US" sz="80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839891"/>
            <a:ext cx="8001000" cy="934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ru-RU" sz="4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Реализовать возможности</a:t>
            </a:r>
            <a:r>
              <a:rPr lang="en-US" sz="4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:</a:t>
            </a:r>
            <a:r>
              <a:rPr lang="ru-RU" sz="4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 </a:t>
            </a:r>
            <a:endParaRPr lang="en-US" sz="40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3768941"/>
            <a:ext cx="4876800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 algn="ctr">
              <a:lnSpc>
                <a:spcPts val="84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ru-RU" sz="34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Аутентификации</a:t>
            </a:r>
            <a:endParaRPr lang="en-US" sz="34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1066800" y="4683383"/>
            <a:ext cx="4648200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 algn="ctr">
              <a:lnSpc>
                <a:spcPts val="84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ru-RU" sz="34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Поиска записей</a:t>
            </a:r>
            <a:endParaRPr lang="en-US" sz="34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1036092" y="5544046"/>
            <a:ext cx="9022307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 algn="ctr">
              <a:lnSpc>
                <a:spcPts val="84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ru-RU" sz="34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-52"/>
              </a:rPr>
              <a:t>Добавление записей в избранное</a:t>
            </a:r>
            <a:endParaRPr lang="en-US" sz="34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554000" y="1680727"/>
            <a:ext cx="9180000" cy="72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6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6210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0000900000000000000" pitchFamily="2" charset="-52"/>
              </a:rPr>
              <a:pPr/>
              <a:t>4</a:t>
            </a:fld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100" y="398090"/>
            <a:ext cx="15925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Обзор аналогов</a:t>
            </a:r>
            <a:endParaRPr lang="en-US" sz="80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pitchFamily="2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0" y="4419982"/>
            <a:ext cx="7450182" cy="391134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676" y="4489791"/>
            <a:ext cx="6921765" cy="363392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332" y="3654533"/>
            <a:ext cx="7956662" cy="5304441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4554000" y="1680727"/>
            <a:ext cx="9180000" cy="72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593478" y="4252773"/>
            <a:ext cx="2908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374151"/>
                </a:solidFill>
                <a:latin typeface="Montserrat SemiBold" panose="00000700000000000000" pitchFamily="2" charset="-52"/>
              </a:rPr>
              <a:t>Google Photos</a:t>
            </a:r>
            <a:endParaRPr lang="ru-RU" sz="2800" dirty="0">
              <a:latin typeface="Montserrat SemiBold" panose="00000700000000000000" pitchFamily="2" charset="-52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304606" y="4252773"/>
            <a:ext cx="38359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374151"/>
                </a:solidFill>
                <a:latin typeface="Montserrat SemiBold" panose="00000700000000000000" pitchFamily="2" charset="-52"/>
              </a:rPr>
              <a:t>Private </a:t>
            </a:r>
            <a:r>
              <a:rPr lang="en-US" sz="2800" dirty="0">
                <a:solidFill>
                  <a:srgbClr val="374151"/>
                </a:solidFill>
                <a:latin typeface="Montserrat SemiBold" panose="00000700000000000000" pitchFamily="2" charset="-52"/>
              </a:rPr>
              <a:t>Photo Vault</a:t>
            </a:r>
            <a:endParaRPr lang="ru-RU" sz="2800" dirty="0">
              <a:latin typeface="Montserrat SemiBold" panose="00000700000000000000" pitchFamily="2" charset="-52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286804" y="4252773"/>
            <a:ext cx="2212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374151"/>
                </a:solidFill>
                <a:latin typeface="Montserrat SemiBold" panose="00000700000000000000" pitchFamily="2" charset="-52"/>
              </a:rPr>
              <a:t>Keepsafe</a:t>
            </a:r>
            <a:endParaRPr lang="ru-RU" sz="2800" dirty="0"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928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6210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0000900000000000000" pitchFamily="2" charset="-52"/>
              </a:rPr>
              <a:pPr/>
              <a:t>5</a:t>
            </a:fld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1100" y="398090"/>
            <a:ext cx="159258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Используемые технологии</a:t>
            </a:r>
            <a:endParaRPr lang="en-US" sz="80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350000" y="1622895"/>
            <a:ext cx="15588000" cy="72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053713"/>
            <a:ext cx="10706100" cy="71374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329605"/>
            <a:ext cx="8734504" cy="45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6210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0000900000000000000" pitchFamily="2" charset="-52"/>
              </a:rPr>
              <a:pPr/>
              <a:t>6</a:t>
            </a:fld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7734300"/>
            <a:ext cx="74676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Экран </a:t>
            </a:r>
          </a:p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входа</a:t>
            </a:r>
            <a:endParaRPr lang="en-US" sz="80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147" y="552448"/>
            <a:ext cx="5659328" cy="91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5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6210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0000900000000000000" pitchFamily="2" charset="-52"/>
              </a:rPr>
              <a:pPr/>
              <a:t>7</a:t>
            </a:fld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516044"/>
            <a:ext cx="745167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Галерея</a:t>
            </a:r>
            <a:endParaRPr lang="en-US" sz="80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747" y="403225"/>
            <a:ext cx="5776741" cy="93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6210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0000900000000000000" pitchFamily="2" charset="-52"/>
              </a:rPr>
              <a:pPr/>
              <a:t>8</a:t>
            </a:fld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7734300"/>
            <a:ext cx="74676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Мои избранные</a:t>
            </a:r>
            <a:endParaRPr lang="en-US" sz="80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519" y="385536"/>
            <a:ext cx="5562600" cy="90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5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12" t="105196" r="29312" b="-614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6226" r="62784"/>
          <a:stretch>
            <a:fillRect/>
          </a:stretch>
        </p:blipFill>
        <p:spPr>
          <a:xfrm rot="5400000">
            <a:off x="4000500" y="-4000500"/>
            <a:ext cx="10287000" cy="18288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621000" y="9410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ExtraBold" panose="00000900000000000000" pitchFamily="2" charset="-52"/>
              </a:rPr>
              <a:pPr/>
              <a:t>9</a:t>
            </a:fld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7734300"/>
            <a:ext cx="74676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Экран</a:t>
            </a:r>
          </a:p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ru-RU" sz="8000" spc="8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-52"/>
              </a:rPr>
              <a:t>записи</a:t>
            </a:r>
            <a:endParaRPr lang="en-US" sz="8000" u="none" spc="89" dirty="0">
              <a:solidFill>
                <a:schemeClr val="tx1">
                  <a:lumMod val="75000"/>
                  <a:lumOff val="25000"/>
                </a:schemeClr>
              </a:solidFill>
              <a:latin typeface="Montserrat ExtraBold" panose="00000900000000000000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09168"/>
            <a:ext cx="5486400" cy="890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93</Words>
  <Application>Microsoft Office PowerPoint</Application>
  <PresentationFormat>Произвольный</PresentationFormat>
  <Paragraphs>46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Montserrat ExtraBold</vt:lpstr>
      <vt:lpstr>Hatton Bold</vt:lpstr>
      <vt:lpstr>Montserrat SemiBold</vt:lpstr>
      <vt:lpstr>Wingdings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Animated App Pitch Deck Blue and Yellow Illustrative Modern Business Presentation</dc:title>
  <dc:creator>Сергей Иванников</dc:creator>
  <cp:lastModifiedBy>Сергей Иванников</cp:lastModifiedBy>
  <cp:revision>45</cp:revision>
  <dcterms:created xsi:type="dcterms:W3CDTF">2006-08-16T00:00:00Z</dcterms:created>
  <dcterms:modified xsi:type="dcterms:W3CDTF">2023-06-12T08:57:05Z</dcterms:modified>
  <dc:identifier>DAFcbDwVOhQ</dc:identifier>
</cp:coreProperties>
</file>